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60" r:id="rId3"/>
    <p:sldId id="258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7176" autoAdjust="0"/>
  </p:normalViewPr>
  <p:slideViewPr>
    <p:cSldViewPr snapToGrid="0" snapToObjects="1">
      <p:cViewPr varScale="1">
        <p:scale>
          <a:sx n="63" d="100"/>
          <a:sy n="63" d="100"/>
        </p:scale>
        <p:origin x="-6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F2E8-B2B0-0047-A630-5036FB7BC153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260C-95DC-194B-88B2-0B241DEC4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16100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7079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gjitha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mëparshme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ky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ndjekë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ngjashme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axhendën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objektivat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përcaktuara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fillim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6550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30506"/>
            <a:ext cx="6400800" cy="1752600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Sesioni</a:t>
            </a:r>
            <a:r>
              <a:rPr lang="en-US" dirty="0" smtClean="0">
                <a:solidFill>
                  <a:schemeClr val="tx1"/>
                </a:solidFill>
              </a:rPr>
              <a:t> 1.3.1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Rishikim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Ditor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CO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650" y="552450"/>
            <a:ext cx="6108700" cy="11049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55576" y="1772816"/>
            <a:ext cx="7772400" cy="2468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err="1" smtClean="0"/>
              <a:t>Trajnim</a:t>
            </a:r>
            <a:r>
              <a:rPr lang="en-GB" b="1" dirty="0" smtClean="0"/>
              <a:t> </a:t>
            </a:r>
            <a:r>
              <a:rPr lang="en-GB" b="1" dirty="0" err="1" smtClean="0"/>
              <a:t>për</a:t>
            </a:r>
            <a:r>
              <a:rPr lang="en-GB" b="1" dirty="0" smtClean="0"/>
              <a:t> </a:t>
            </a:r>
            <a:r>
              <a:rPr lang="en-GB" b="1" dirty="0" err="1" smtClean="0"/>
              <a:t>Grupin</a:t>
            </a:r>
            <a:r>
              <a:rPr lang="en-GB" b="1" dirty="0" smtClean="0"/>
              <a:t> </a:t>
            </a:r>
            <a:r>
              <a:rPr lang="en-GB" b="1" dirty="0" err="1" smtClean="0"/>
              <a:t>Hetimor</a:t>
            </a:r>
            <a:r>
              <a:rPr lang="en-GB" b="1" dirty="0" smtClean="0"/>
              <a:t> </a:t>
            </a:r>
            <a:r>
              <a:rPr lang="en-GB" b="1" dirty="0" err="1" smtClean="0"/>
              <a:t>në</a:t>
            </a:r>
            <a:r>
              <a:rPr lang="en-GB" b="1" dirty="0" smtClean="0"/>
              <a:t> </a:t>
            </a:r>
            <a:r>
              <a:rPr lang="en-GB" b="1" dirty="0" err="1" smtClean="0"/>
              <a:t>Vendngjarje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800" dirty="0" err="1" smtClean="0"/>
              <a:t>Në</a:t>
            </a:r>
            <a:r>
              <a:rPr lang="en-GB" sz="2800" dirty="0" smtClean="0"/>
              <a:t> fund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trajnimit</a:t>
            </a:r>
            <a:r>
              <a:rPr lang="en-GB" sz="2800" dirty="0" smtClean="0"/>
              <a:t> </a:t>
            </a:r>
            <a:r>
              <a:rPr lang="en-GB" sz="2800" dirty="0" err="1" smtClean="0"/>
              <a:t>pjesëmarrësit</a:t>
            </a:r>
            <a:r>
              <a:rPr lang="en-GB" sz="2800" dirty="0" smtClean="0"/>
              <a:t> do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jenë</a:t>
            </a:r>
            <a:r>
              <a:rPr lang="en-GB" sz="2800" dirty="0" smtClean="0"/>
              <a:t> </a:t>
            </a:r>
            <a:r>
              <a:rPr lang="en-GB" sz="2800" dirty="0" err="1" smtClean="0"/>
              <a:t>në</a:t>
            </a:r>
            <a:r>
              <a:rPr lang="en-GB" sz="2800" dirty="0" smtClean="0"/>
              <a:t> </a:t>
            </a:r>
            <a:r>
              <a:rPr lang="en-GB" sz="2800" dirty="0" err="1" smtClean="0"/>
              <a:t>gjendje</a:t>
            </a:r>
            <a:r>
              <a:rPr lang="en-GB" sz="2800" dirty="0" smtClean="0"/>
              <a:t> </a:t>
            </a:r>
            <a:r>
              <a:rPr lang="en-GB" sz="2800" dirty="0" err="1" smtClean="0"/>
              <a:t>të</a:t>
            </a:r>
            <a:r>
              <a:rPr lang="en-GB" sz="2800" dirty="0" smtClean="0"/>
              <a:t>:</a:t>
            </a:r>
          </a:p>
          <a:p>
            <a:pPr marL="0" indent="0" algn="just">
              <a:buNone/>
            </a:pPr>
            <a:endParaRPr lang="en-GB" sz="2800" dirty="0" smtClean="0"/>
          </a:p>
          <a:p>
            <a:pPr lvl="0" algn="just"/>
            <a:r>
              <a:rPr lang="en-GB" sz="2800" dirty="0" err="1" smtClean="0"/>
              <a:t>Identifikojnë</a:t>
            </a:r>
            <a:r>
              <a:rPr lang="en-GB" sz="2800" dirty="0" smtClean="0"/>
              <a:t> </a:t>
            </a:r>
            <a:r>
              <a:rPr lang="en-GB" sz="2800" dirty="0" err="1" smtClean="0"/>
              <a:t>fushat</a:t>
            </a:r>
            <a:r>
              <a:rPr lang="en-GB" sz="2800" dirty="0" smtClean="0"/>
              <a:t> e </a:t>
            </a:r>
            <a:r>
              <a:rPr lang="en-GB" sz="2800" dirty="0" err="1" smtClean="0"/>
              <a:t>aktiviteteve</a:t>
            </a:r>
            <a:r>
              <a:rPr lang="en-GB" sz="2800" dirty="0" smtClean="0"/>
              <a:t>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ditëve</a:t>
            </a:r>
            <a:r>
              <a:rPr lang="en-GB" sz="2800" dirty="0" smtClean="0"/>
              <a:t>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mëparshme</a:t>
            </a:r>
            <a:r>
              <a:rPr lang="en-GB" sz="2800" dirty="0" smtClean="0"/>
              <a:t> </a:t>
            </a:r>
            <a:r>
              <a:rPr lang="en-GB" sz="2800" dirty="0" err="1" smtClean="0"/>
              <a:t>që</a:t>
            </a:r>
            <a:r>
              <a:rPr lang="en-GB" sz="2800" dirty="0" smtClean="0"/>
              <a:t> </a:t>
            </a:r>
            <a:r>
              <a:rPr lang="en-GB" sz="2800" dirty="0" err="1" smtClean="0"/>
              <a:t>kanë</a:t>
            </a:r>
            <a:r>
              <a:rPr lang="en-GB" sz="2800" dirty="0" smtClean="0"/>
              <a:t> </a:t>
            </a:r>
            <a:r>
              <a:rPr lang="en-GB" sz="2800" dirty="0" err="1" smtClean="0"/>
              <a:t>kuptuar</a:t>
            </a:r>
            <a:r>
              <a:rPr lang="en-GB" sz="2800" dirty="0" smtClean="0"/>
              <a:t>.</a:t>
            </a:r>
          </a:p>
          <a:p>
            <a:pPr lvl="0" algn="just"/>
            <a:r>
              <a:rPr lang="en-GB" sz="2800" dirty="0" err="1" smtClean="0"/>
              <a:t>Identifikojnë</a:t>
            </a:r>
            <a:r>
              <a:rPr lang="en-GB" sz="2800" dirty="0" smtClean="0"/>
              <a:t> </a:t>
            </a:r>
            <a:r>
              <a:rPr lang="en-GB" sz="2800" dirty="0" err="1" smtClean="0"/>
              <a:t>fusha</a:t>
            </a:r>
            <a:r>
              <a:rPr lang="en-GB" sz="2800" dirty="0" smtClean="0"/>
              <a:t>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tilla</a:t>
            </a:r>
            <a:r>
              <a:rPr lang="en-GB" sz="2800" dirty="0" smtClean="0"/>
              <a:t> </a:t>
            </a:r>
            <a:r>
              <a:rPr lang="en-GB" sz="2800" dirty="0" err="1" smtClean="0"/>
              <a:t>ku</a:t>
            </a:r>
            <a:r>
              <a:rPr lang="en-GB" sz="2800" dirty="0" smtClean="0"/>
              <a:t> </a:t>
            </a:r>
            <a:r>
              <a:rPr lang="en-GB" sz="2800" dirty="0" err="1" smtClean="0"/>
              <a:t>ata</a:t>
            </a:r>
            <a:r>
              <a:rPr lang="en-GB" sz="2800" dirty="0" smtClean="0"/>
              <a:t> </a:t>
            </a:r>
            <a:r>
              <a:rPr lang="en-GB" sz="2800" dirty="0" err="1" smtClean="0"/>
              <a:t>kanë</a:t>
            </a:r>
            <a:r>
              <a:rPr lang="en-GB" sz="2800" dirty="0" smtClean="0"/>
              <a:t> </a:t>
            </a:r>
            <a:r>
              <a:rPr lang="en-GB" sz="2800" dirty="0" err="1" smtClean="0"/>
              <a:t>nevojë</a:t>
            </a:r>
            <a:r>
              <a:rPr lang="en-GB" sz="2800" dirty="0" smtClean="0"/>
              <a:t>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rishikojnë</a:t>
            </a:r>
            <a:r>
              <a:rPr lang="en-GB" sz="2800" dirty="0" smtClean="0"/>
              <a:t> </a:t>
            </a:r>
            <a:r>
              <a:rPr lang="en-GB" sz="2800" dirty="0" err="1" smtClean="0"/>
              <a:t>materialet</a:t>
            </a:r>
            <a:r>
              <a:rPr lang="en-GB" sz="2800" dirty="0" smtClean="0"/>
              <a:t> </a:t>
            </a:r>
            <a:r>
              <a:rPr lang="en-GB" sz="2800" dirty="0" err="1" smtClean="0"/>
              <a:t>për</a:t>
            </a:r>
            <a:r>
              <a:rPr lang="en-GB" sz="2800" dirty="0" smtClean="0"/>
              <a:t> </a:t>
            </a:r>
            <a:r>
              <a:rPr lang="en-GB" sz="2800" dirty="0" err="1" smtClean="0"/>
              <a:t>të</a:t>
            </a:r>
            <a:r>
              <a:rPr lang="en-GB" sz="2800" dirty="0" smtClean="0"/>
              <a:t> </a:t>
            </a:r>
            <a:r>
              <a:rPr lang="en-GB" sz="2800" dirty="0" err="1" smtClean="0"/>
              <a:t>sjellë</a:t>
            </a:r>
            <a:r>
              <a:rPr lang="en-GB" sz="2800" dirty="0" smtClean="0"/>
              <a:t> </a:t>
            </a:r>
            <a:r>
              <a:rPr lang="en-GB" sz="2800" dirty="0" err="1" smtClean="0"/>
              <a:t>njohuritë</a:t>
            </a:r>
            <a:r>
              <a:rPr lang="en-GB" sz="2800" dirty="0" smtClean="0"/>
              <a:t> e tyre </a:t>
            </a:r>
            <a:r>
              <a:rPr lang="en-GB" sz="2800" dirty="0" err="1" smtClean="0"/>
              <a:t>në</a:t>
            </a:r>
            <a:r>
              <a:rPr lang="en-GB" sz="2800" dirty="0" smtClean="0"/>
              <a:t> </a:t>
            </a:r>
            <a:r>
              <a:rPr lang="en-GB" sz="2800" dirty="0" err="1" smtClean="0"/>
              <a:t>nivelin</a:t>
            </a:r>
            <a:r>
              <a:rPr lang="en-GB" sz="2800" dirty="0" smtClean="0"/>
              <a:t> e </a:t>
            </a:r>
            <a:r>
              <a:rPr lang="en-GB" sz="2800" dirty="0" err="1" smtClean="0"/>
              <a:t>duhur</a:t>
            </a:r>
            <a:r>
              <a:rPr lang="en-GB" sz="2800" dirty="0" smtClean="0"/>
              <a:t>.</a:t>
            </a:r>
          </a:p>
          <a:p>
            <a:pPr>
              <a:buNone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/>
          <a:lstStyle/>
          <a:p>
            <a:r>
              <a:rPr lang="en-US" b="1" dirty="0" err="1" smtClean="0"/>
              <a:t>Objektivat</a:t>
            </a:r>
            <a:r>
              <a:rPr lang="en-US" b="1" dirty="0" smtClean="0"/>
              <a:t> e </a:t>
            </a:r>
            <a:r>
              <a:rPr lang="en-US" b="1" dirty="0" err="1" smtClean="0"/>
              <a:t>Sesionit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293"/>
          </a:xfrm>
        </p:spPr>
        <p:txBody>
          <a:bodyPr/>
          <a:lstStyle/>
          <a:p>
            <a:r>
              <a:rPr lang="en-US" b="1" dirty="0" smtClean="0"/>
              <a:t>Axhenda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9595"/>
            <a:ext cx="8513422" cy="3935167"/>
          </a:xfrm>
        </p:spPr>
        <p:txBody>
          <a:bodyPr>
            <a:normAutofit fontScale="92500" lnSpcReduction="10000"/>
          </a:bodyPr>
          <a:lstStyle/>
          <a:p>
            <a:r>
              <a:rPr lang="en-US" sz="3500" b="1" dirty="0" err="1" smtClean="0"/>
              <a:t>Temat</a:t>
            </a:r>
            <a:r>
              <a:rPr lang="en-US" sz="3500" b="1" dirty="0" smtClean="0"/>
              <a:t> e </a:t>
            </a:r>
            <a:r>
              <a:rPr lang="en-US" sz="3500" b="1" dirty="0" err="1" smtClean="0"/>
              <a:t>Ditës</a:t>
            </a:r>
            <a:r>
              <a:rPr lang="en-US" sz="3500" b="1" dirty="0" smtClean="0"/>
              <a:t> </a:t>
            </a:r>
            <a:r>
              <a:rPr lang="en-US" sz="3500" b="1" dirty="0" err="1" smtClean="0"/>
              <a:t>së</a:t>
            </a:r>
            <a:r>
              <a:rPr lang="en-US" sz="3500" b="1" dirty="0" smtClean="0"/>
              <a:t> </a:t>
            </a:r>
            <a:r>
              <a:rPr lang="en-US" sz="3500" b="1" dirty="0" err="1" smtClean="0"/>
              <a:t>Dytë</a:t>
            </a:r>
            <a:endParaRPr lang="en-US" sz="3500" b="1" dirty="0" smtClean="0"/>
          </a:p>
          <a:p>
            <a:pPr lvl="2"/>
            <a:r>
              <a:rPr lang="en-US" sz="3600" dirty="0" err="1" smtClean="0"/>
              <a:t>Kontrolli</a:t>
            </a:r>
            <a:r>
              <a:rPr lang="en-US" sz="3600" dirty="0" smtClean="0"/>
              <a:t> </a:t>
            </a:r>
            <a:r>
              <a:rPr lang="en-US" sz="3600" dirty="0" err="1" smtClean="0"/>
              <a:t>dhe</a:t>
            </a:r>
            <a:r>
              <a:rPr lang="en-US" sz="3600" dirty="0" smtClean="0"/>
              <a:t> </a:t>
            </a:r>
            <a:r>
              <a:rPr lang="en-US" sz="3600" dirty="0" err="1" smtClean="0"/>
              <a:t>Sekuestrimi</a:t>
            </a:r>
            <a:endParaRPr lang="en-US" sz="3600" dirty="0" smtClean="0"/>
          </a:p>
          <a:p>
            <a:pPr lvl="3"/>
            <a:r>
              <a:rPr lang="en-US" sz="3200" dirty="0" smtClean="0"/>
              <a:t> Kush </a:t>
            </a:r>
            <a:r>
              <a:rPr lang="en-US" sz="3200" dirty="0" err="1" smtClean="0"/>
              <a:t>dhe</a:t>
            </a:r>
            <a:r>
              <a:rPr lang="en-US" sz="3200" dirty="0" smtClean="0"/>
              <a:t> </a:t>
            </a:r>
            <a:r>
              <a:rPr lang="en-US" sz="3200" dirty="0" err="1" smtClean="0"/>
              <a:t>Çfarë</a:t>
            </a:r>
            <a:r>
              <a:rPr lang="en-US" sz="3200" dirty="0" smtClean="0"/>
              <a:t> </a:t>
            </a:r>
            <a:r>
              <a:rPr lang="en-US" sz="3200" dirty="0" err="1" smtClean="0"/>
              <a:t>të</a:t>
            </a:r>
            <a:r>
              <a:rPr lang="en-US" sz="3200" dirty="0" smtClean="0"/>
              <a:t> </a:t>
            </a:r>
            <a:r>
              <a:rPr lang="en-US" sz="3200" dirty="0" err="1" smtClean="0"/>
              <a:t>Merret</a:t>
            </a:r>
            <a:endParaRPr lang="en-US" sz="3200" dirty="0" smtClean="0"/>
          </a:p>
          <a:p>
            <a:pPr lvl="3"/>
            <a:r>
              <a:rPr lang="en-US" sz="3200" dirty="0" smtClean="0"/>
              <a:t> </a:t>
            </a:r>
            <a:r>
              <a:rPr lang="en-US" sz="3200" dirty="0" err="1" smtClean="0"/>
              <a:t>Sigurimi</a:t>
            </a:r>
            <a:r>
              <a:rPr lang="en-US" sz="3200" dirty="0" smtClean="0"/>
              <a:t> </a:t>
            </a:r>
            <a:r>
              <a:rPr lang="en-US" sz="3200" dirty="0" err="1" smtClean="0"/>
              <a:t>dhe</a:t>
            </a:r>
            <a:r>
              <a:rPr lang="en-US" sz="3200" dirty="0" smtClean="0"/>
              <a:t> </a:t>
            </a:r>
            <a:r>
              <a:rPr lang="en-US" sz="3200" dirty="0" err="1" smtClean="0"/>
              <a:t>Dokumentimi</a:t>
            </a:r>
            <a:r>
              <a:rPr lang="en-US" sz="3200" dirty="0" smtClean="0"/>
              <a:t> </a:t>
            </a:r>
            <a:r>
              <a:rPr lang="en-US" sz="3200" dirty="0" err="1" smtClean="0"/>
              <a:t>i</a:t>
            </a:r>
            <a:r>
              <a:rPr lang="en-US" sz="3200" dirty="0" smtClean="0"/>
              <a:t> </a:t>
            </a:r>
            <a:r>
              <a:rPr lang="en-US" sz="3200" dirty="0" err="1" smtClean="0"/>
              <a:t>Vendngjarjes</a:t>
            </a:r>
            <a:endParaRPr lang="en-US" sz="3200" dirty="0" smtClean="0"/>
          </a:p>
          <a:p>
            <a:pPr lvl="2"/>
            <a:r>
              <a:rPr lang="en-US" sz="3600" dirty="0" err="1" smtClean="0"/>
              <a:t>Kontrolli</a:t>
            </a:r>
            <a:r>
              <a:rPr lang="en-US" sz="3600" dirty="0" smtClean="0"/>
              <a:t> </a:t>
            </a:r>
            <a:r>
              <a:rPr lang="en-US" sz="3600" dirty="0" err="1" smtClean="0"/>
              <a:t>dhe</a:t>
            </a:r>
            <a:r>
              <a:rPr lang="en-US" sz="3600" dirty="0" smtClean="0"/>
              <a:t> </a:t>
            </a:r>
            <a:r>
              <a:rPr lang="en-US" sz="3600" dirty="0" err="1" smtClean="0"/>
              <a:t>Sekuestrimi</a:t>
            </a:r>
            <a:endParaRPr lang="en-US" sz="3600" dirty="0" smtClean="0"/>
          </a:p>
          <a:p>
            <a:pPr lvl="3"/>
            <a:r>
              <a:rPr lang="en-US" sz="3200" dirty="0" smtClean="0"/>
              <a:t> </a:t>
            </a:r>
            <a:r>
              <a:rPr lang="en-US" sz="3200" dirty="0" err="1" smtClean="0"/>
              <a:t>Skenarët</a:t>
            </a:r>
            <a:r>
              <a:rPr lang="en-US" sz="3200" dirty="0" smtClean="0"/>
              <a:t> </a:t>
            </a:r>
            <a:r>
              <a:rPr lang="en-US" sz="3200" dirty="0" smtClean="0"/>
              <a:t>me </a:t>
            </a:r>
            <a:r>
              <a:rPr lang="en-US" sz="3200" dirty="0" err="1" smtClean="0"/>
              <a:t>Kompjuter</a:t>
            </a:r>
            <a:r>
              <a:rPr lang="en-US" sz="3200" dirty="0" smtClean="0"/>
              <a:t> </a:t>
            </a:r>
            <a:r>
              <a:rPr lang="en-US" sz="3200" dirty="0" err="1" smtClean="0"/>
              <a:t>të</a:t>
            </a:r>
            <a:r>
              <a:rPr lang="en-US" sz="3200" dirty="0" smtClean="0"/>
              <a:t> </a:t>
            </a:r>
            <a:r>
              <a:rPr lang="en-US" sz="3200" dirty="0" err="1" smtClean="0"/>
              <a:t>Fikur</a:t>
            </a:r>
            <a:endParaRPr lang="en-US" sz="3200" dirty="0" smtClean="0"/>
          </a:p>
          <a:p>
            <a:pPr lvl="3"/>
            <a:r>
              <a:rPr lang="en-US" sz="3200" dirty="0" smtClean="0"/>
              <a:t> </a:t>
            </a:r>
            <a:r>
              <a:rPr lang="en-US" sz="3200" dirty="0" err="1" smtClean="0"/>
              <a:t>Skenarët</a:t>
            </a:r>
            <a:r>
              <a:rPr lang="en-US" sz="3200" dirty="0" smtClean="0"/>
              <a:t> </a:t>
            </a:r>
            <a:r>
              <a:rPr lang="en-US" sz="3200" dirty="0" smtClean="0"/>
              <a:t>me </a:t>
            </a:r>
            <a:r>
              <a:rPr lang="en-US" sz="3200" dirty="0" err="1" smtClean="0"/>
              <a:t>Kompjuter</a:t>
            </a:r>
            <a:r>
              <a:rPr lang="en-US" sz="3200" dirty="0" smtClean="0"/>
              <a:t> </a:t>
            </a:r>
            <a:r>
              <a:rPr lang="en-US" sz="3200" dirty="0" err="1" smtClean="0"/>
              <a:t>të</a:t>
            </a:r>
            <a:r>
              <a:rPr lang="en-US" sz="3200" dirty="0" smtClean="0"/>
              <a:t> </a:t>
            </a:r>
            <a:r>
              <a:rPr lang="en-US" sz="3200" dirty="0" err="1" smtClean="0"/>
              <a:t>Ndezur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27799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/>
              <a:t>P y e t j e</a:t>
            </a:r>
            <a:endParaRPr lang="en-GB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2815</TotalTime>
  <Words>134</Words>
  <Application>Microsoft Office PowerPoint</Application>
  <PresentationFormat>On-screen Show (4:3)</PresentationFormat>
  <Paragraphs>21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Objektivat e Sesionit</vt:lpstr>
      <vt:lpstr>Axhenda</vt:lpstr>
      <vt:lpstr>Slide 4</vt:lpstr>
    </vt:vector>
  </TitlesOfParts>
  <Company>Technology Risk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perdorues</cp:lastModifiedBy>
  <cp:revision>20</cp:revision>
  <dcterms:created xsi:type="dcterms:W3CDTF">2012-01-30T11:04:42Z</dcterms:created>
  <dcterms:modified xsi:type="dcterms:W3CDTF">2013-07-29T15:38:38Z</dcterms:modified>
</cp:coreProperties>
</file>